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49" r:id="rId3"/>
    <p:sldId id="379" r:id="rId4"/>
    <p:sldId id="378" r:id="rId5"/>
    <p:sldId id="350" r:id="rId6"/>
    <p:sldId id="354" r:id="rId7"/>
    <p:sldId id="355" r:id="rId8"/>
    <p:sldId id="348" r:id="rId9"/>
    <p:sldId id="351" r:id="rId10"/>
    <p:sldId id="352" r:id="rId11"/>
    <p:sldId id="377" r:id="rId12"/>
    <p:sldId id="357" r:id="rId13"/>
    <p:sldId id="359" r:id="rId14"/>
    <p:sldId id="360" r:id="rId15"/>
    <p:sldId id="361" r:id="rId16"/>
    <p:sldId id="362" r:id="rId17"/>
    <p:sldId id="363" r:id="rId18"/>
    <p:sldId id="364" r:id="rId19"/>
    <p:sldId id="368" r:id="rId20"/>
    <p:sldId id="367" r:id="rId21"/>
    <p:sldId id="369" r:id="rId22"/>
    <p:sldId id="370" r:id="rId23"/>
    <p:sldId id="371" r:id="rId24"/>
    <p:sldId id="373" r:id="rId25"/>
    <p:sldId id="374" r:id="rId26"/>
    <p:sldId id="375" r:id="rId27"/>
    <p:sldId id="376" r:id="rId28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D9A2B-5CDE-4F5D-BDC4-A1EE86609CBF}" type="datetimeFigureOut">
              <a:rPr lang="hu-HU" smtClean="0"/>
              <a:pPr/>
              <a:t>2015.03.17.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C2F92-7E49-4DD4-A2AA-951F4082B20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D9A2B-5CDE-4F5D-BDC4-A1EE86609CBF}" type="datetimeFigureOut">
              <a:rPr lang="hu-HU" smtClean="0"/>
              <a:pPr/>
              <a:t>2015.03.17.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C2F92-7E49-4DD4-A2AA-951F4082B20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D9A2B-5CDE-4F5D-BDC4-A1EE86609CBF}" type="datetimeFigureOut">
              <a:rPr lang="hu-HU" smtClean="0"/>
              <a:pPr/>
              <a:t>2015.03.17.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C2F92-7E49-4DD4-A2AA-951F4082B20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D9A2B-5CDE-4F5D-BDC4-A1EE86609CBF}" type="datetimeFigureOut">
              <a:rPr lang="hu-HU" smtClean="0"/>
              <a:pPr/>
              <a:t>2015.03.17.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C2F92-7E49-4DD4-A2AA-951F4082B20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D9A2B-5CDE-4F5D-BDC4-A1EE86609CBF}" type="datetimeFigureOut">
              <a:rPr lang="hu-HU" smtClean="0"/>
              <a:pPr/>
              <a:t>2015.03.17.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C2F92-7E49-4DD4-A2AA-951F4082B20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D9A2B-5CDE-4F5D-BDC4-A1EE86609CBF}" type="datetimeFigureOut">
              <a:rPr lang="hu-HU" smtClean="0"/>
              <a:pPr/>
              <a:t>2015.03.17.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C2F92-7E49-4DD4-A2AA-951F4082B20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D9A2B-5CDE-4F5D-BDC4-A1EE86609CBF}" type="datetimeFigureOut">
              <a:rPr lang="hu-HU" smtClean="0"/>
              <a:pPr/>
              <a:t>2015.03.17.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C2F92-7E49-4DD4-A2AA-951F4082B20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D9A2B-5CDE-4F5D-BDC4-A1EE86609CBF}" type="datetimeFigureOut">
              <a:rPr lang="hu-HU" smtClean="0"/>
              <a:pPr/>
              <a:t>2015.03.17.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C2F92-7E49-4DD4-A2AA-951F4082B20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D9A2B-5CDE-4F5D-BDC4-A1EE86609CBF}" type="datetimeFigureOut">
              <a:rPr lang="hu-HU" smtClean="0"/>
              <a:pPr/>
              <a:t>2015.03.17.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C2F92-7E49-4DD4-A2AA-951F4082B20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D9A2B-5CDE-4F5D-BDC4-A1EE86609CBF}" type="datetimeFigureOut">
              <a:rPr lang="hu-HU" smtClean="0"/>
              <a:pPr/>
              <a:t>2015.03.17.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C2F92-7E49-4DD4-A2AA-951F4082B20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D9A2B-5CDE-4F5D-BDC4-A1EE86609CBF}" type="datetimeFigureOut">
              <a:rPr lang="hu-HU" smtClean="0"/>
              <a:pPr/>
              <a:t>2015.03.17.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C2F92-7E49-4DD4-A2AA-951F4082B20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D9A2B-5CDE-4F5D-BDC4-A1EE86609CBF}" type="datetimeFigureOut">
              <a:rPr lang="hu-HU" smtClean="0"/>
              <a:pPr/>
              <a:t>2015.03.17.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C2F92-7E49-4DD4-A2AA-951F4082B203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67744" y="1412776"/>
            <a:ext cx="6120680" cy="1143000"/>
          </a:xfrm>
        </p:spPr>
        <p:txBody>
          <a:bodyPr/>
          <a:lstStyle/>
          <a:p>
            <a:r>
              <a:rPr lang="hu-HU" dirty="0" smtClean="0">
                <a:latin typeface="Century Gothic" pitchFamily="34" charset="0"/>
              </a:rPr>
              <a:t>DECENTRUMOK</a:t>
            </a:r>
            <a:endParaRPr lang="hu-HU" dirty="0">
              <a:latin typeface="Century Gothic" pitchFamily="34" charset="0"/>
            </a:endParaRPr>
          </a:p>
        </p:txBody>
      </p:sp>
      <p:sp>
        <p:nvSpPr>
          <p:cNvPr id="7" name="Tartalom helye 6"/>
          <p:cNvSpPr>
            <a:spLocks noGrp="1"/>
          </p:cNvSpPr>
          <p:nvPr>
            <p:ph idx="1"/>
          </p:nvPr>
        </p:nvSpPr>
        <p:spPr>
          <a:xfrm flipH="1">
            <a:off x="1475656" y="1196752"/>
            <a:ext cx="1872208" cy="216024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hu-HU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51520" y="260649"/>
            <a:ext cx="2160240" cy="792087"/>
          </a:xfrm>
        </p:spPr>
        <p:txBody>
          <a:bodyPr>
            <a:normAutofit/>
          </a:bodyPr>
          <a:lstStyle/>
          <a:p>
            <a:pPr algn="l"/>
            <a:r>
              <a:rPr lang="hu-HU" sz="1600" dirty="0" smtClean="0">
                <a:latin typeface="Century Gothic" pitchFamily="34" charset="0"/>
              </a:rPr>
              <a:t>DECENTRUMOK</a:t>
            </a:r>
            <a:br>
              <a:rPr lang="hu-HU" sz="1600" dirty="0" smtClean="0">
                <a:latin typeface="Century Gothic" pitchFamily="34" charset="0"/>
              </a:rPr>
            </a:br>
            <a:endParaRPr lang="hu-HU" sz="1600" dirty="0">
              <a:latin typeface="Century Gothic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7740352" y="6237312"/>
            <a:ext cx="1152128" cy="360040"/>
          </a:xfrm>
        </p:spPr>
        <p:txBody>
          <a:bodyPr>
            <a:noAutofit/>
          </a:bodyPr>
          <a:lstStyle/>
          <a:p>
            <a:pPr algn="l"/>
            <a:r>
              <a:rPr lang="hu-HU" sz="2400" dirty="0" smtClean="0">
                <a:solidFill>
                  <a:schemeClr val="tx1"/>
                </a:solidFill>
              </a:rPr>
              <a:t>KELET 2</a:t>
            </a:r>
            <a:endParaRPr lang="hu-HU" sz="24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algn="l"/>
            <a:endParaRPr lang="hu-HU" sz="24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4" name="Kép 3" descr="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980728"/>
            <a:ext cx="6984776" cy="5053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51520" y="260649"/>
            <a:ext cx="2160240" cy="792087"/>
          </a:xfrm>
        </p:spPr>
        <p:txBody>
          <a:bodyPr>
            <a:normAutofit/>
          </a:bodyPr>
          <a:lstStyle/>
          <a:p>
            <a:pPr algn="l"/>
            <a:r>
              <a:rPr lang="hu-HU" sz="1600" dirty="0" smtClean="0">
                <a:latin typeface="Century Gothic" pitchFamily="34" charset="0"/>
              </a:rPr>
              <a:t>DECENTRUMOK</a:t>
            </a:r>
            <a:br>
              <a:rPr lang="hu-HU" sz="1600" dirty="0" smtClean="0">
                <a:latin typeface="Century Gothic" pitchFamily="34" charset="0"/>
              </a:rPr>
            </a:br>
            <a:endParaRPr lang="hu-HU" sz="1600" dirty="0">
              <a:latin typeface="Century Gothic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7740352" y="6237312"/>
            <a:ext cx="1152128" cy="360040"/>
          </a:xfrm>
        </p:spPr>
        <p:txBody>
          <a:bodyPr>
            <a:noAutofit/>
          </a:bodyPr>
          <a:lstStyle/>
          <a:p>
            <a:pPr algn="l"/>
            <a:r>
              <a:rPr lang="hu-HU" sz="2400" dirty="0" smtClean="0">
                <a:solidFill>
                  <a:schemeClr val="tx1"/>
                </a:solidFill>
              </a:rPr>
              <a:t>KELET 2</a:t>
            </a:r>
            <a:endParaRPr lang="hu-HU" sz="24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algn="l"/>
            <a:endParaRPr lang="hu-HU" sz="24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5" name="Kép 4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412776"/>
            <a:ext cx="6878324" cy="5445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51520" y="260649"/>
            <a:ext cx="2160240" cy="792087"/>
          </a:xfrm>
        </p:spPr>
        <p:txBody>
          <a:bodyPr>
            <a:normAutofit/>
          </a:bodyPr>
          <a:lstStyle/>
          <a:p>
            <a:pPr algn="l"/>
            <a:r>
              <a:rPr lang="hu-HU" sz="1600" dirty="0" smtClean="0">
                <a:latin typeface="Century Gothic" pitchFamily="34" charset="0"/>
              </a:rPr>
              <a:t>DECENTRUMOK</a:t>
            </a:r>
            <a:br>
              <a:rPr lang="hu-HU" sz="1600" dirty="0" smtClean="0">
                <a:latin typeface="Century Gothic" pitchFamily="34" charset="0"/>
              </a:rPr>
            </a:br>
            <a:endParaRPr lang="hu-HU" sz="1600" dirty="0">
              <a:latin typeface="Century Gothic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7740352" y="6237312"/>
            <a:ext cx="1152128" cy="360040"/>
          </a:xfrm>
        </p:spPr>
        <p:txBody>
          <a:bodyPr>
            <a:noAutofit/>
          </a:bodyPr>
          <a:lstStyle/>
          <a:p>
            <a:pPr algn="l"/>
            <a:r>
              <a:rPr lang="hu-HU" sz="2400" dirty="0" smtClean="0">
                <a:solidFill>
                  <a:schemeClr val="tx1"/>
                </a:solidFill>
              </a:rPr>
              <a:t>KELET 2</a:t>
            </a:r>
            <a:endParaRPr lang="hu-HU" sz="24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algn="l"/>
            <a:endParaRPr lang="hu-HU" sz="24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4" name="Kép 3" descr="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476672"/>
            <a:ext cx="6595874" cy="58600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51520" y="260649"/>
            <a:ext cx="2160240" cy="792087"/>
          </a:xfrm>
        </p:spPr>
        <p:txBody>
          <a:bodyPr>
            <a:normAutofit/>
          </a:bodyPr>
          <a:lstStyle/>
          <a:p>
            <a:pPr algn="l"/>
            <a:r>
              <a:rPr lang="hu-HU" sz="1600" dirty="0" smtClean="0">
                <a:latin typeface="Century Gothic" pitchFamily="34" charset="0"/>
              </a:rPr>
              <a:t>DECENTRUMOK</a:t>
            </a:r>
            <a:br>
              <a:rPr lang="hu-HU" sz="1600" dirty="0" smtClean="0">
                <a:latin typeface="Century Gothic" pitchFamily="34" charset="0"/>
              </a:rPr>
            </a:br>
            <a:endParaRPr lang="hu-HU" sz="1600" dirty="0">
              <a:latin typeface="Century Gothic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7740352" y="6237312"/>
            <a:ext cx="1152128" cy="360040"/>
          </a:xfrm>
        </p:spPr>
        <p:txBody>
          <a:bodyPr>
            <a:noAutofit/>
          </a:bodyPr>
          <a:lstStyle/>
          <a:p>
            <a:pPr algn="l"/>
            <a:r>
              <a:rPr lang="hu-HU" sz="2400" dirty="0" smtClean="0">
                <a:solidFill>
                  <a:schemeClr val="tx1"/>
                </a:solidFill>
              </a:rPr>
              <a:t>KELET 2</a:t>
            </a:r>
            <a:endParaRPr lang="hu-HU" sz="24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algn="l"/>
            <a:endParaRPr lang="hu-HU" sz="24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6" name="Kép 5" descr="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332655"/>
            <a:ext cx="5760000" cy="2781561"/>
          </a:xfrm>
          <a:prstGeom prst="rect">
            <a:avLst/>
          </a:prstGeom>
        </p:spPr>
      </p:pic>
      <p:pic>
        <p:nvPicPr>
          <p:cNvPr id="7" name="Kép 6" descr="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2924944"/>
            <a:ext cx="5760000" cy="36820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51520" y="260649"/>
            <a:ext cx="2160240" cy="792087"/>
          </a:xfrm>
        </p:spPr>
        <p:txBody>
          <a:bodyPr>
            <a:normAutofit/>
          </a:bodyPr>
          <a:lstStyle/>
          <a:p>
            <a:pPr algn="l"/>
            <a:r>
              <a:rPr lang="hu-HU" sz="1600" dirty="0" smtClean="0">
                <a:latin typeface="Century Gothic" pitchFamily="34" charset="0"/>
              </a:rPr>
              <a:t>DECENTRUMOK</a:t>
            </a:r>
            <a:br>
              <a:rPr lang="hu-HU" sz="1600" dirty="0" smtClean="0">
                <a:latin typeface="Century Gothic" pitchFamily="34" charset="0"/>
              </a:rPr>
            </a:br>
            <a:endParaRPr lang="hu-HU" sz="1600" dirty="0">
              <a:latin typeface="Century Gothic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7956376" y="6237312"/>
            <a:ext cx="936104" cy="360040"/>
          </a:xfrm>
        </p:spPr>
        <p:txBody>
          <a:bodyPr>
            <a:noAutofit/>
          </a:bodyPr>
          <a:lstStyle/>
          <a:p>
            <a:pPr algn="l"/>
            <a:r>
              <a:rPr lang="hu-HU" sz="2400" dirty="0" smtClean="0">
                <a:solidFill>
                  <a:schemeClr val="tx1"/>
                </a:solidFill>
              </a:rPr>
              <a:t>DÉL 1</a:t>
            </a:r>
            <a:endParaRPr lang="hu-HU" sz="24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algn="l"/>
            <a:endParaRPr lang="hu-HU" sz="24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4" name="Kép 3" descr="dél_1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646175"/>
            <a:ext cx="8280920" cy="5605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51520" y="260649"/>
            <a:ext cx="2160240" cy="792087"/>
          </a:xfrm>
        </p:spPr>
        <p:txBody>
          <a:bodyPr>
            <a:normAutofit/>
          </a:bodyPr>
          <a:lstStyle/>
          <a:p>
            <a:pPr algn="l"/>
            <a:r>
              <a:rPr lang="hu-HU" sz="1600" dirty="0" smtClean="0">
                <a:latin typeface="Century Gothic" pitchFamily="34" charset="0"/>
              </a:rPr>
              <a:t>DECENTRUMOK</a:t>
            </a:r>
            <a:br>
              <a:rPr lang="hu-HU" sz="1600" dirty="0" smtClean="0">
                <a:latin typeface="Century Gothic" pitchFamily="34" charset="0"/>
              </a:rPr>
            </a:br>
            <a:endParaRPr lang="hu-HU" sz="1600" dirty="0">
              <a:latin typeface="Century Gothic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7956376" y="6237312"/>
            <a:ext cx="936104" cy="360040"/>
          </a:xfrm>
        </p:spPr>
        <p:txBody>
          <a:bodyPr>
            <a:noAutofit/>
          </a:bodyPr>
          <a:lstStyle/>
          <a:p>
            <a:pPr algn="l"/>
            <a:r>
              <a:rPr lang="hu-HU" sz="2400" dirty="0" smtClean="0">
                <a:solidFill>
                  <a:schemeClr val="tx1"/>
                </a:solidFill>
              </a:rPr>
              <a:t>DÉL 1</a:t>
            </a:r>
            <a:endParaRPr lang="hu-HU" sz="24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algn="l"/>
            <a:endParaRPr lang="hu-HU" sz="24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4" name="Kép 3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188640"/>
            <a:ext cx="5095825" cy="6381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51520" y="260649"/>
            <a:ext cx="2160240" cy="792087"/>
          </a:xfrm>
        </p:spPr>
        <p:txBody>
          <a:bodyPr>
            <a:normAutofit/>
          </a:bodyPr>
          <a:lstStyle/>
          <a:p>
            <a:pPr algn="l"/>
            <a:r>
              <a:rPr lang="hu-HU" sz="1600" dirty="0" smtClean="0">
                <a:latin typeface="Century Gothic" pitchFamily="34" charset="0"/>
              </a:rPr>
              <a:t>DECENTRUMOK</a:t>
            </a:r>
            <a:br>
              <a:rPr lang="hu-HU" sz="1600" dirty="0" smtClean="0">
                <a:latin typeface="Century Gothic" pitchFamily="34" charset="0"/>
              </a:rPr>
            </a:br>
            <a:endParaRPr lang="hu-HU" sz="1600" dirty="0">
              <a:latin typeface="Century Gothic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7956376" y="6237312"/>
            <a:ext cx="936104" cy="360040"/>
          </a:xfrm>
        </p:spPr>
        <p:txBody>
          <a:bodyPr>
            <a:noAutofit/>
          </a:bodyPr>
          <a:lstStyle/>
          <a:p>
            <a:pPr algn="l"/>
            <a:r>
              <a:rPr lang="hu-HU" sz="2400" dirty="0" smtClean="0">
                <a:solidFill>
                  <a:schemeClr val="tx1"/>
                </a:solidFill>
              </a:rPr>
              <a:t>DÉL 1</a:t>
            </a:r>
            <a:endParaRPr lang="hu-HU" sz="24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algn="l"/>
            <a:endParaRPr lang="hu-HU" sz="24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4" name="Kép 3" descr="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332656"/>
            <a:ext cx="6791187" cy="59544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51520" y="260649"/>
            <a:ext cx="2160240" cy="792087"/>
          </a:xfrm>
        </p:spPr>
        <p:txBody>
          <a:bodyPr>
            <a:normAutofit/>
          </a:bodyPr>
          <a:lstStyle/>
          <a:p>
            <a:pPr algn="l"/>
            <a:r>
              <a:rPr lang="hu-HU" sz="1600" dirty="0" smtClean="0">
                <a:latin typeface="Century Gothic" pitchFamily="34" charset="0"/>
              </a:rPr>
              <a:t>DECENTRUMOK</a:t>
            </a:r>
            <a:br>
              <a:rPr lang="hu-HU" sz="1600" dirty="0" smtClean="0">
                <a:latin typeface="Century Gothic" pitchFamily="34" charset="0"/>
              </a:rPr>
            </a:br>
            <a:endParaRPr lang="hu-HU" sz="1600" dirty="0">
              <a:latin typeface="Century Gothic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7956376" y="6237312"/>
            <a:ext cx="936104" cy="360040"/>
          </a:xfrm>
        </p:spPr>
        <p:txBody>
          <a:bodyPr>
            <a:noAutofit/>
          </a:bodyPr>
          <a:lstStyle/>
          <a:p>
            <a:pPr algn="l"/>
            <a:r>
              <a:rPr lang="hu-HU" sz="2400" dirty="0" smtClean="0">
                <a:solidFill>
                  <a:schemeClr val="tx1"/>
                </a:solidFill>
              </a:rPr>
              <a:t>DÉL 2</a:t>
            </a:r>
            <a:endParaRPr lang="hu-HU" sz="24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algn="l"/>
            <a:endParaRPr lang="hu-HU" sz="24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5" name="Kép 4" descr="002.jpg"/>
          <p:cNvPicPr>
            <a:picLocks noChangeAspect="1"/>
          </p:cNvPicPr>
          <p:nvPr/>
        </p:nvPicPr>
        <p:blipFill>
          <a:blip r:embed="rId2" cstate="print"/>
          <a:srcRect l="46062" t="2799" r="2751" b="10417"/>
          <a:stretch>
            <a:fillRect/>
          </a:stretch>
        </p:blipFill>
        <p:spPr>
          <a:xfrm>
            <a:off x="2915816" y="836712"/>
            <a:ext cx="4680520" cy="4464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51520" y="260649"/>
            <a:ext cx="2160240" cy="792087"/>
          </a:xfrm>
        </p:spPr>
        <p:txBody>
          <a:bodyPr>
            <a:normAutofit/>
          </a:bodyPr>
          <a:lstStyle/>
          <a:p>
            <a:pPr algn="l"/>
            <a:r>
              <a:rPr lang="hu-HU" sz="1600" dirty="0" smtClean="0">
                <a:latin typeface="Century Gothic" pitchFamily="34" charset="0"/>
              </a:rPr>
              <a:t>DECENTRUMOK</a:t>
            </a:r>
            <a:br>
              <a:rPr lang="hu-HU" sz="1600" dirty="0" smtClean="0">
                <a:latin typeface="Century Gothic" pitchFamily="34" charset="0"/>
              </a:rPr>
            </a:br>
            <a:endParaRPr lang="hu-HU" sz="1600" dirty="0">
              <a:latin typeface="Century Gothic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7956376" y="6237312"/>
            <a:ext cx="936104" cy="360040"/>
          </a:xfrm>
        </p:spPr>
        <p:txBody>
          <a:bodyPr>
            <a:noAutofit/>
          </a:bodyPr>
          <a:lstStyle/>
          <a:p>
            <a:pPr algn="l"/>
            <a:r>
              <a:rPr lang="hu-HU" sz="2400" dirty="0" smtClean="0">
                <a:solidFill>
                  <a:schemeClr val="tx1"/>
                </a:solidFill>
              </a:rPr>
              <a:t>DÉL 2</a:t>
            </a:r>
            <a:endParaRPr lang="hu-HU" sz="24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algn="l"/>
            <a:endParaRPr lang="hu-HU" sz="24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6" name="Kép 5" descr="003 analizis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692696"/>
            <a:ext cx="7848872" cy="55500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51520" y="260649"/>
            <a:ext cx="2160240" cy="792087"/>
          </a:xfrm>
        </p:spPr>
        <p:txBody>
          <a:bodyPr>
            <a:normAutofit/>
          </a:bodyPr>
          <a:lstStyle/>
          <a:p>
            <a:pPr algn="l"/>
            <a:r>
              <a:rPr lang="hu-HU" sz="1600" dirty="0" smtClean="0">
                <a:latin typeface="Century Gothic" pitchFamily="34" charset="0"/>
              </a:rPr>
              <a:t>DECENTRUMOK</a:t>
            </a:r>
            <a:br>
              <a:rPr lang="hu-HU" sz="1600" dirty="0" smtClean="0">
                <a:latin typeface="Century Gothic" pitchFamily="34" charset="0"/>
              </a:rPr>
            </a:br>
            <a:endParaRPr lang="hu-HU" sz="1600" dirty="0">
              <a:latin typeface="Century Gothic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7956376" y="6237312"/>
            <a:ext cx="936104" cy="360040"/>
          </a:xfrm>
        </p:spPr>
        <p:txBody>
          <a:bodyPr>
            <a:noAutofit/>
          </a:bodyPr>
          <a:lstStyle/>
          <a:p>
            <a:pPr algn="l"/>
            <a:r>
              <a:rPr lang="hu-HU" sz="2400" dirty="0" smtClean="0">
                <a:solidFill>
                  <a:schemeClr val="tx1"/>
                </a:solidFill>
              </a:rPr>
              <a:t>DÉL 2</a:t>
            </a:r>
            <a:endParaRPr lang="hu-HU" sz="24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algn="l"/>
            <a:endParaRPr lang="hu-HU" sz="24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4" name="Kép 3" descr="008 hrajz.jpg"/>
          <p:cNvPicPr>
            <a:picLocks noChangeAspect="1"/>
          </p:cNvPicPr>
          <p:nvPr/>
        </p:nvPicPr>
        <p:blipFill>
          <a:blip r:embed="rId2" cstate="print"/>
          <a:srcRect l="1747"/>
          <a:stretch>
            <a:fillRect/>
          </a:stretch>
        </p:blipFill>
        <p:spPr>
          <a:xfrm>
            <a:off x="827584" y="683965"/>
            <a:ext cx="7812360" cy="5622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51520" y="260649"/>
            <a:ext cx="2160240" cy="792087"/>
          </a:xfrm>
        </p:spPr>
        <p:txBody>
          <a:bodyPr>
            <a:normAutofit/>
          </a:bodyPr>
          <a:lstStyle/>
          <a:p>
            <a:pPr algn="l"/>
            <a:r>
              <a:rPr lang="hu-HU" sz="1600" dirty="0" smtClean="0">
                <a:latin typeface="Century Gothic" pitchFamily="34" charset="0"/>
              </a:rPr>
              <a:t>DECENTRUMOK</a:t>
            </a:r>
            <a:br>
              <a:rPr lang="hu-HU" sz="1600" dirty="0" smtClean="0">
                <a:latin typeface="Century Gothic" pitchFamily="34" charset="0"/>
              </a:rPr>
            </a:br>
            <a:endParaRPr lang="hu-HU" sz="1600" dirty="0">
              <a:latin typeface="Century Gothic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5183560" y="404664"/>
            <a:ext cx="2556792" cy="216024"/>
          </a:xfrm>
        </p:spPr>
        <p:txBody>
          <a:bodyPr>
            <a:noAutofit/>
          </a:bodyPr>
          <a:lstStyle/>
          <a:p>
            <a:pPr algn="l"/>
            <a:endParaRPr lang="hu-HU" sz="8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4" name="Kép 3" descr="positive-negativ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7864" y="33617"/>
            <a:ext cx="4824536" cy="68243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51520" y="260649"/>
            <a:ext cx="2160240" cy="792087"/>
          </a:xfrm>
        </p:spPr>
        <p:txBody>
          <a:bodyPr>
            <a:normAutofit/>
          </a:bodyPr>
          <a:lstStyle/>
          <a:p>
            <a:pPr algn="l"/>
            <a:r>
              <a:rPr lang="hu-HU" sz="1600" dirty="0" smtClean="0">
                <a:latin typeface="Century Gothic" pitchFamily="34" charset="0"/>
              </a:rPr>
              <a:t>DECENTRUMOK</a:t>
            </a:r>
            <a:br>
              <a:rPr lang="hu-HU" sz="1600" dirty="0" smtClean="0">
                <a:latin typeface="Century Gothic" pitchFamily="34" charset="0"/>
              </a:rPr>
            </a:br>
            <a:endParaRPr lang="hu-HU" sz="1600" dirty="0">
              <a:latin typeface="Century Gothic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7956376" y="6237312"/>
            <a:ext cx="936104" cy="360040"/>
          </a:xfrm>
        </p:spPr>
        <p:txBody>
          <a:bodyPr>
            <a:noAutofit/>
          </a:bodyPr>
          <a:lstStyle/>
          <a:p>
            <a:pPr algn="l"/>
            <a:r>
              <a:rPr lang="hu-HU" sz="2400" dirty="0" smtClean="0">
                <a:solidFill>
                  <a:schemeClr val="tx1"/>
                </a:solidFill>
              </a:rPr>
              <a:t>DÉL 2</a:t>
            </a:r>
            <a:endParaRPr lang="hu-HU" sz="24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algn="l"/>
            <a:endParaRPr lang="hu-HU" sz="24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4" name="Kép 3" descr="0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6793"/>
            <a:ext cx="9144000" cy="51444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51520" y="260649"/>
            <a:ext cx="2160240" cy="792087"/>
          </a:xfrm>
        </p:spPr>
        <p:txBody>
          <a:bodyPr>
            <a:normAutofit/>
          </a:bodyPr>
          <a:lstStyle/>
          <a:p>
            <a:pPr algn="l"/>
            <a:r>
              <a:rPr lang="hu-HU" sz="1600" dirty="0" smtClean="0">
                <a:latin typeface="Century Gothic" pitchFamily="34" charset="0"/>
              </a:rPr>
              <a:t>DECENTRUMOK</a:t>
            </a:r>
            <a:br>
              <a:rPr lang="hu-HU" sz="1600" dirty="0" smtClean="0">
                <a:latin typeface="Century Gothic" pitchFamily="34" charset="0"/>
              </a:rPr>
            </a:br>
            <a:endParaRPr lang="hu-HU" sz="1600" dirty="0">
              <a:latin typeface="Century Gothic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7956376" y="6237312"/>
            <a:ext cx="936104" cy="360040"/>
          </a:xfrm>
        </p:spPr>
        <p:txBody>
          <a:bodyPr>
            <a:noAutofit/>
          </a:bodyPr>
          <a:lstStyle/>
          <a:p>
            <a:pPr algn="l"/>
            <a:r>
              <a:rPr lang="hu-HU" sz="2400" dirty="0" smtClean="0">
                <a:solidFill>
                  <a:schemeClr val="tx1"/>
                </a:solidFill>
              </a:rPr>
              <a:t>DÉL 2</a:t>
            </a:r>
            <a:endParaRPr lang="hu-HU" sz="24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algn="l"/>
            <a:endParaRPr lang="hu-HU" sz="24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5" name="Kép 4" descr="001 látvány_hivat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3356992"/>
            <a:ext cx="6120000" cy="3225457"/>
          </a:xfrm>
          <a:prstGeom prst="rect">
            <a:avLst/>
          </a:prstGeom>
        </p:spPr>
      </p:pic>
      <p:pic>
        <p:nvPicPr>
          <p:cNvPr id="6" name="Kép 5" descr="002 látvány_egyete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764704"/>
            <a:ext cx="6120000" cy="25743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51520" y="260649"/>
            <a:ext cx="2160240" cy="792087"/>
          </a:xfrm>
        </p:spPr>
        <p:txBody>
          <a:bodyPr>
            <a:normAutofit/>
          </a:bodyPr>
          <a:lstStyle/>
          <a:p>
            <a:pPr algn="l"/>
            <a:r>
              <a:rPr lang="hu-HU" sz="1600" dirty="0" smtClean="0">
                <a:latin typeface="Century Gothic" pitchFamily="34" charset="0"/>
              </a:rPr>
              <a:t>DECENTRUMOK</a:t>
            </a:r>
            <a:br>
              <a:rPr lang="hu-HU" sz="1600" dirty="0" smtClean="0">
                <a:latin typeface="Century Gothic" pitchFamily="34" charset="0"/>
              </a:rPr>
            </a:br>
            <a:endParaRPr lang="hu-HU" sz="1600" dirty="0">
              <a:latin typeface="Century Gothic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7380312" y="6237312"/>
            <a:ext cx="1512168" cy="360040"/>
          </a:xfrm>
        </p:spPr>
        <p:txBody>
          <a:bodyPr>
            <a:noAutofit/>
          </a:bodyPr>
          <a:lstStyle/>
          <a:p>
            <a:pPr algn="l"/>
            <a:r>
              <a:rPr lang="hu-HU" sz="2400" dirty="0" smtClean="0">
                <a:solidFill>
                  <a:schemeClr val="tx1"/>
                </a:solidFill>
              </a:rPr>
              <a:t>NYUGAT 1</a:t>
            </a:r>
            <a:endParaRPr lang="hu-HU" sz="24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algn="l"/>
            <a:endParaRPr lang="hu-HU" sz="24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7" name="Kép 6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836712"/>
            <a:ext cx="8100392" cy="5463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51520" y="260649"/>
            <a:ext cx="2160240" cy="792087"/>
          </a:xfrm>
        </p:spPr>
        <p:txBody>
          <a:bodyPr>
            <a:normAutofit/>
          </a:bodyPr>
          <a:lstStyle/>
          <a:p>
            <a:pPr algn="l"/>
            <a:r>
              <a:rPr lang="hu-HU" sz="1600" dirty="0" smtClean="0">
                <a:latin typeface="Century Gothic" pitchFamily="34" charset="0"/>
              </a:rPr>
              <a:t>DECENTRUMOK</a:t>
            </a:r>
            <a:br>
              <a:rPr lang="hu-HU" sz="1600" dirty="0" smtClean="0">
                <a:latin typeface="Century Gothic" pitchFamily="34" charset="0"/>
              </a:rPr>
            </a:br>
            <a:endParaRPr lang="hu-HU" sz="1600" dirty="0">
              <a:latin typeface="Century Gothic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7380312" y="6237312"/>
            <a:ext cx="1512168" cy="360040"/>
          </a:xfrm>
        </p:spPr>
        <p:txBody>
          <a:bodyPr>
            <a:noAutofit/>
          </a:bodyPr>
          <a:lstStyle/>
          <a:p>
            <a:pPr algn="l"/>
            <a:r>
              <a:rPr lang="hu-HU" sz="2400" dirty="0" smtClean="0">
                <a:solidFill>
                  <a:schemeClr val="tx1"/>
                </a:solidFill>
              </a:rPr>
              <a:t>NYUGAT 1</a:t>
            </a:r>
            <a:endParaRPr lang="hu-HU" sz="24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algn="l"/>
            <a:endParaRPr lang="hu-HU" sz="24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4" name="Kép 3" descr="6-os men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764704"/>
            <a:ext cx="3743478" cy="5400000"/>
          </a:xfrm>
          <a:prstGeom prst="rect">
            <a:avLst/>
          </a:prstGeom>
        </p:spPr>
      </p:pic>
      <p:pic>
        <p:nvPicPr>
          <p:cNvPr id="5" name="Kép 4" descr="vasútmen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764704"/>
            <a:ext cx="3893478" cy="54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51520" y="260649"/>
            <a:ext cx="2160240" cy="792087"/>
          </a:xfrm>
        </p:spPr>
        <p:txBody>
          <a:bodyPr>
            <a:normAutofit/>
          </a:bodyPr>
          <a:lstStyle/>
          <a:p>
            <a:pPr algn="l"/>
            <a:r>
              <a:rPr lang="hu-HU" sz="1600" dirty="0" smtClean="0">
                <a:latin typeface="Century Gothic" pitchFamily="34" charset="0"/>
              </a:rPr>
              <a:t>DECENTRUMOK</a:t>
            </a:r>
            <a:br>
              <a:rPr lang="hu-HU" sz="1600" dirty="0" smtClean="0">
                <a:latin typeface="Century Gothic" pitchFamily="34" charset="0"/>
              </a:rPr>
            </a:br>
            <a:endParaRPr lang="hu-HU" sz="1600" dirty="0">
              <a:latin typeface="Century Gothic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7380312" y="6237312"/>
            <a:ext cx="1512168" cy="360040"/>
          </a:xfrm>
        </p:spPr>
        <p:txBody>
          <a:bodyPr>
            <a:noAutofit/>
          </a:bodyPr>
          <a:lstStyle/>
          <a:p>
            <a:pPr algn="l"/>
            <a:r>
              <a:rPr lang="hu-HU" sz="2400" dirty="0" smtClean="0">
                <a:solidFill>
                  <a:schemeClr val="tx1"/>
                </a:solidFill>
              </a:rPr>
              <a:t>NYUGAT 2</a:t>
            </a:r>
            <a:endParaRPr lang="hu-HU" sz="24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algn="l"/>
            <a:endParaRPr lang="hu-HU" sz="24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4" name="Kép 3" descr="Névtelen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24744"/>
            <a:ext cx="9144000" cy="38561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51520" y="260649"/>
            <a:ext cx="2160240" cy="792087"/>
          </a:xfrm>
        </p:spPr>
        <p:txBody>
          <a:bodyPr>
            <a:normAutofit/>
          </a:bodyPr>
          <a:lstStyle/>
          <a:p>
            <a:pPr algn="l"/>
            <a:r>
              <a:rPr lang="hu-HU" sz="1600" dirty="0" smtClean="0">
                <a:latin typeface="Century Gothic" pitchFamily="34" charset="0"/>
              </a:rPr>
              <a:t>DECENTRUMOK</a:t>
            </a:r>
            <a:br>
              <a:rPr lang="hu-HU" sz="1600" dirty="0" smtClean="0">
                <a:latin typeface="Century Gothic" pitchFamily="34" charset="0"/>
              </a:rPr>
            </a:br>
            <a:endParaRPr lang="hu-HU" sz="1600" dirty="0">
              <a:latin typeface="Century Gothic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7380312" y="6237312"/>
            <a:ext cx="1512168" cy="360040"/>
          </a:xfrm>
        </p:spPr>
        <p:txBody>
          <a:bodyPr>
            <a:noAutofit/>
          </a:bodyPr>
          <a:lstStyle/>
          <a:p>
            <a:pPr algn="l"/>
            <a:r>
              <a:rPr lang="hu-HU" sz="2400" dirty="0" smtClean="0">
                <a:solidFill>
                  <a:schemeClr val="tx1"/>
                </a:solidFill>
              </a:rPr>
              <a:t>NYUGAT 2</a:t>
            </a:r>
            <a:endParaRPr lang="hu-HU" sz="24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algn="l"/>
            <a:endParaRPr lang="hu-HU" sz="24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4" name="Kép 3" descr="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42810"/>
            <a:ext cx="9144000" cy="53723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51520" y="260649"/>
            <a:ext cx="2160240" cy="792087"/>
          </a:xfrm>
        </p:spPr>
        <p:txBody>
          <a:bodyPr>
            <a:normAutofit/>
          </a:bodyPr>
          <a:lstStyle/>
          <a:p>
            <a:pPr algn="l"/>
            <a:r>
              <a:rPr lang="hu-HU" sz="1600" dirty="0" smtClean="0">
                <a:latin typeface="Century Gothic" pitchFamily="34" charset="0"/>
              </a:rPr>
              <a:t>DECENTRUMOK</a:t>
            </a:r>
            <a:br>
              <a:rPr lang="hu-HU" sz="1600" dirty="0" smtClean="0">
                <a:latin typeface="Century Gothic" pitchFamily="34" charset="0"/>
              </a:rPr>
            </a:br>
            <a:endParaRPr lang="hu-HU" sz="1600" dirty="0">
              <a:latin typeface="Century Gothic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7380312" y="6237312"/>
            <a:ext cx="1512168" cy="360040"/>
          </a:xfrm>
        </p:spPr>
        <p:txBody>
          <a:bodyPr>
            <a:noAutofit/>
          </a:bodyPr>
          <a:lstStyle/>
          <a:p>
            <a:pPr algn="l"/>
            <a:r>
              <a:rPr lang="hu-HU" sz="2400" dirty="0" smtClean="0">
                <a:solidFill>
                  <a:schemeClr val="tx1"/>
                </a:solidFill>
              </a:rPr>
              <a:t>NYUGAT 2</a:t>
            </a:r>
            <a:endParaRPr lang="hu-HU" sz="24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algn="l"/>
            <a:endParaRPr lang="hu-HU" sz="24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5" name="Kép 4" descr="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908720"/>
            <a:ext cx="7812360" cy="5315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51520" y="260649"/>
            <a:ext cx="2160240" cy="792087"/>
          </a:xfrm>
        </p:spPr>
        <p:txBody>
          <a:bodyPr>
            <a:normAutofit/>
          </a:bodyPr>
          <a:lstStyle/>
          <a:p>
            <a:pPr algn="l"/>
            <a:r>
              <a:rPr lang="hu-HU" sz="1600" dirty="0" smtClean="0">
                <a:latin typeface="Century Gothic" pitchFamily="34" charset="0"/>
              </a:rPr>
              <a:t>DECENTRUMOK</a:t>
            </a:r>
            <a:br>
              <a:rPr lang="hu-HU" sz="1600" dirty="0" smtClean="0">
                <a:latin typeface="Century Gothic" pitchFamily="34" charset="0"/>
              </a:rPr>
            </a:br>
            <a:endParaRPr lang="hu-HU" sz="1600" dirty="0">
              <a:latin typeface="Century Gothic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5004048" y="404664"/>
            <a:ext cx="2736304" cy="288032"/>
          </a:xfrm>
        </p:spPr>
        <p:txBody>
          <a:bodyPr>
            <a:noAutofit/>
          </a:bodyPr>
          <a:lstStyle/>
          <a:p>
            <a:pPr algn="l"/>
            <a:r>
              <a:rPr lang="hu-HU" sz="1600" dirty="0" smtClean="0">
                <a:solidFill>
                  <a:schemeClr val="tx1"/>
                </a:solidFill>
                <a:latin typeface="Century Gothic" pitchFamily="34" charset="0"/>
              </a:rPr>
              <a:t>KÖSZÖNJÜK A FIGYELMET!</a:t>
            </a:r>
            <a:endParaRPr lang="hu-HU" sz="16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5" name="Kép 4" descr="positive-negative.jpg"/>
          <p:cNvPicPr>
            <a:picLocks noChangeAspect="1"/>
          </p:cNvPicPr>
          <p:nvPr/>
        </p:nvPicPr>
        <p:blipFill>
          <a:blip r:embed="rId2" cstate="print"/>
          <a:srcRect t="49753"/>
          <a:stretch>
            <a:fillRect/>
          </a:stretch>
        </p:blipFill>
        <p:spPr>
          <a:xfrm>
            <a:off x="323528" y="1052736"/>
            <a:ext cx="7416824" cy="5271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51520" y="260649"/>
            <a:ext cx="2160240" cy="792087"/>
          </a:xfrm>
        </p:spPr>
        <p:txBody>
          <a:bodyPr>
            <a:normAutofit/>
          </a:bodyPr>
          <a:lstStyle/>
          <a:p>
            <a:pPr algn="l"/>
            <a:r>
              <a:rPr lang="hu-HU" sz="1600" dirty="0" smtClean="0">
                <a:latin typeface="Century Gothic" pitchFamily="34" charset="0"/>
              </a:rPr>
              <a:t>DECENTRUMOK</a:t>
            </a:r>
            <a:br>
              <a:rPr lang="hu-HU" sz="1600" dirty="0" smtClean="0">
                <a:latin typeface="Century Gothic" pitchFamily="34" charset="0"/>
              </a:rPr>
            </a:br>
            <a:endParaRPr lang="hu-HU" sz="1600" dirty="0">
              <a:latin typeface="Century Gothic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5183560" y="404664"/>
            <a:ext cx="2556792" cy="216024"/>
          </a:xfrm>
        </p:spPr>
        <p:txBody>
          <a:bodyPr>
            <a:noAutofit/>
          </a:bodyPr>
          <a:lstStyle/>
          <a:p>
            <a:pPr algn="l"/>
            <a:endParaRPr lang="hu-HU" sz="8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275856" y="4509120"/>
            <a:ext cx="485075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2010-11 tanév SOPIANE városrész fejlesztési terve</a:t>
            </a:r>
            <a:br>
              <a:rPr lang="hu-HU" dirty="0" smtClean="0"/>
            </a:br>
            <a:r>
              <a:rPr lang="hu-HU" dirty="0" smtClean="0"/>
              <a:t>2011-12 tanév BALOKÁNY és a Kulturális negyed</a:t>
            </a:r>
            <a:br>
              <a:rPr lang="hu-HU" dirty="0" smtClean="0"/>
            </a:br>
            <a:r>
              <a:rPr lang="hu-HU" dirty="0" smtClean="0"/>
              <a:t>2012-13 tanév URÁNVÁROS peremterületei</a:t>
            </a:r>
            <a:br>
              <a:rPr lang="hu-HU" dirty="0" smtClean="0"/>
            </a:br>
            <a:r>
              <a:rPr lang="hu-HU" dirty="0" smtClean="0"/>
              <a:t>2013-14 tanév PÉCSI VÍZ VÖLGYE fejlesztései</a:t>
            </a:r>
            <a:br>
              <a:rPr lang="hu-HU" dirty="0" smtClean="0"/>
            </a:br>
            <a:r>
              <a:rPr lang="hu-HU" dirty="0" smtClean="0"/>
              <a:t>2014-15 tanév DECENTRUMOK</a:t>
            </a:r>
            <a:endParaRPr lang="hu-HU" dirty="0"/>
          </a:p>
        </p:txBody>
      </p:sp>
      <p:pic>
        <p:nvPicPr>
          <p:cNvPr id="6" name="Kép 5" descr="positive-negative.jpg"/>
          <p:cNvPicPr>
            <a:picLocks noChangeAspect="1"/>
          </p:cNvPicPr>
          <p:nvPr/>
        </p:nvPicPr>
        <p:blipFill>
          <a:blip r:embed="rId2" cstate="print"/>
          <a:srcRect t="50246"/>
          <a:stretch>
            <a:fillRect/>
          </a:stretch>
        </p:blipFill>
        <p:spPr>
          <a:xfrm>
            <a:off x="971600" y="4581128"/>
            <a:ext cx="1857345" cy="1307151"/>
          </a:xfrm>
          <a:prstGeom prst="rect">
            <a:avLst/>
          </a:prstGeom>
        </p:spPr>
      </p:pic>
      <p:pic>
        <p:nvPicPr>
          <p:cNvPr id="8" name="Kép 7" descr="positive-negative.jpg"/>
          <p:cNvPicPr>
            <a:picLocks noChangeAspect="1"/>
          </p:cNvPicPr>
          <p:nvPr/>
        </p:nvPicPr>
        <p:blipFill>
          <a:blip r:embed="rId2" cstate="print"/>
          <a:srcRect b="50672"/>
          <a:stretch>
            <a:fillRect/>
          </a:stretch>
        </p:blipFill>
        <p:spPr>
          <a:xfrm>
            <a:off x="971600" y="1412776"/>
            <a:ext cx="1857600" cy="1296143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4716016" y="1412776"/>
            <a:ext cx="152445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SZIGETVÁR</a:t>
            </a:r>
          </a:p>
          <a:p>
            <a:r>
              <a:rPr lang="hu-HU" dirty="0" smtClean="0"/>
              <a:t>NAGYKANIZSA</a:t>
            </a:r>
          </a:p>
          <a:p>
            <a:r>
              <a:rPr lang="hu-HU" dirty="0" smtClean="0"/>
              <a:t>KOMLÓ</a:t>
            </a:r>
          </a:p>
          <a:p>
            <a:r>
              <a:rPr lang="hu-HU" dirty="0" smtClean="0"/>
              <a:t>SZEKSZÁRD</a:t>
            </a:r>
          </a:p>
          <a:p>
            <a:r>
              <a:rPr lang="hu-HU" dirty="0" smtClean="0"/>
              <a:t>BONYHÁD</a:t>
            </a:r>
          </a:p>
          <a:p>
            <a:r>
              <a:rPr lang="hu-HU" dirty="0" smtClean="0"/>
              <a:t>SIÓFOK</a:t>
            </a:r>
          </a:p>
          <a:p>
            <a:r>
              <a:rPr lang="hu-HU" dirty="0" smtClean="0"/>
              <a:t>KESZTHELY</a:t>
            </a:r>
          </a:p>
          <a:p>
            <a:r>
              <a:rPr lang="hu-HU" dirty="0" smtClean="0"/>
              <a:t>MOHÁCS</a:t>
            </a:r>
          </a:p>
          <a:p>
            <a:r>
              <a:rPr lang="hu-HU" dirty="0" smtClean="0"/>
              <a:t>KŐSZEG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3419872" y="836712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2004…..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51520" y="260649"/>
            <a:ext cx="2160240" cy="792087"/>
          </a:xfrm>
        </p:spPr>
        <p:txBody>
          <a:bodyPr>
            <a:normAutofit/>
          </a:bodyPr>
          <a:lstStyle/>
          <a:p>
            <a:pPr algn="l"/>
            <a:r>
              <a:rPr lang="hu-HU" sz="1600" dirty="0" smtClean="0">
                <a:latin typeface="Century Gothic" pitchFamily="34" charset="0"/>
              </a:rPr>
              <a:t>DECENTRUMOK</a:t>
            </a:r>
            <a:br>
              <a:rPr lang="hu-HU" sz="1600" dirty="0" smtClean="0">
                <a:latin typeface="Century Gothic" pitchFamily="34" charset="0"/>
              </a:rPr>
            </a:br>
            <a:endParaRPr lang="hu-HU" sz="1600" dirty="0">
              <a:latin typeface="Century Gothic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5183560" y="404664"/>
            <a:ext cx="2556792" cy="216024"/>
          </a:xfrm>
        </p:spPr>
        <p:txBody>
          <a:bodyPr>
            <a:noAutofit/>
          </a:bodyPr>
          <a:lstStyle/>
          <a:p>
            <a:pPr algn="l"/>
            <a:endParaRPr lang="hu-HU" sz="8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7" name="Kép 6" descr="positive-negative.jpg"/>
          <p:cNvPicPr>
            <a:picLocks noChangeAspect="1"/>
          </p:cNvPicPr>
          <p:nvPr/>
        </p:nvPicPr>
        <p:blipFill>
          <a:blip r:embed="rId2" cstate="print"/>
          <a:srcRect t="50246"/>
          <a:stretch>
            <a:fillRect/>
          </a:stretch>
        </p:blipFill>
        <p:spPr>
          <a:xfrm>
            <a:off x="971600" y="4581128"/>
            <a:ext cx="1857345" cy="1307151"/>
          </a:xfrm>
          <a:prstGeom prst="rect">
            <a:avLst/>
          </a:prstGeom>
        </p:spPr>
      </p:pic>
      <p:pic>
        <p:nvPicPr>
          <p:cNvPr id="8" name="Kép 7" descr="zsűri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836712"/>
            <a:ext cx="3813899" cy="2535837"/>
          </a:xfrm>
          <a:prstGeom prst="rect">
            <a:avLst/>
          </a:prstGeom>
        </p:spPr>
      </p:pic>
      <p:pic>
        <p:nvPicPr>
          <p:cNvPr id="12" name="Kép 11" descr="DSC_14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3573016"/>
            <a:ext cx="3812400" cy="2534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51520" y="260649"/>
            <a:ext cx="2160240" cy="792087"/>
          </a:xfrm>
        </p:spPr>
        <p:txBody>
          <a:bodyPr>
            <a:normAutofit/>
          </a:bodyPr>
          <a:lstStyle/>
          <a:p>
            <a:pPr algn="l"/>
            <a:r>
              <a:rPr lang="hu-HU" sz="1600" dirty="0" smtClean="0">
                <a:latin typeface="Century Gothic" pitchFamily="34" charset="0"/>
              </a:rPr>
              <a:t>DECENTRUMOK</a:t>
            </a:r>
            <a:br>
              <a:rPr lang="hu-HU" sz="1600" dirty="0" smtClean="0">
                <a:latin typeface="Century Gothic" pitchFamily="34" charset="0"/>
              </a:rPr>
            </a:br>
            <a:endParaRPr lang="hu-HU" sz="1600" dirty="0">
              <a:latin typeface="Century Gothic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7236296" y="6381328"/>
            <a:ext cx="1656184" cy="216024"/>
          </a:xfrm>
        </p:spPr>
        <p:txBody>
          <a:bodyPr>
            <a:noAutofit/>
          </a:bodyPr>
          <a:lstStyle/>
          <a:p>
            <a:pPr algn="l"/>
            <a:endParaRPr lang="hu-HU" sz="8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4" name="Kép 3" descr="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908720"/>
            <a:ext cx="6976799" cy="52227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51520" y="260649"/>
            <a:ext cx="2160240" cy="792087"/>
          </a:xfrm>
        </p:spPr>
        <p:txBody>
          <a:bodyPr>
            <a:normAutofit/>
          </a:bodyPr>
          <a:lstStyle/>
          <a:p>
            <a:pPr algn="l"/>
            <a:r>
              <a:rPr lang="hu-HU" sz="1600" dirty="0" smtClean="0">
                <a:latin typeface="Century Gothic" pitchFamily="34" charset="0"/>
              </a:rPr>
              <a:t>DECENTRUMOK</a:t>
            </a:r>
            <a:br>
              <a:rPr lang="hu-HU" sz="1600" dirty="0" smtClean="0">
                <a:latin typeface="Century Gothic" pitchFamily="34" charset="0"/>
              </a:rPr>
            </a:br>
            <a:endParaRPr lang="hu-HU" sz="1600" dirty="0">
              <a:latin typeface="Century Gothic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7740352" y="6237312"/>
            <a:ext cx="1152128" cy="360040"/>
          </a:xfrm>
        </p:spPr>
        <p:txBody>
          <a:bodyPr>
            <a:noAutofit/>
          </a:bodyPr>
          <a:lstStyle/>
          <a:p>
            <a:pPr algn="l"/>
            <a:r>
              <a:rPr lang="hu-HU" sz="2400" dirty="0" smtClean="0">
                <a:solidFill>
                  <a:schemeClr val="tx1"/>
                </a:solidFill>
              </a:rPr>
              <a:t>KELET 1</a:t>
            </a:r>
            <a:endParaRPr lang="hu-HU" sz="24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algn="l"/>
            <a:endParaRPr lang="hu-HU" sz="24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4" name="Kép 3" descr="b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2492896"/>
            <a:ext cx="5112568" cy="17310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51520" y="260649"/>
            <a:ext cx="2160240" cy="792087"/>
          </a:xfrm>
        </p:spPr>
        <p:txBody>
          <a:bodyPr>
            <a:normAutofit/>
          </a:bodyPr>
          <a:lstStyle/>
          <a:p>
            <a:pPr algn="l"/>
            <a:r>
              <a:rPr lang="hu-HU" sz="1600" dirty="0" smtClean="0">
                <a:latin typeface="Century Gothic" pitchFamily="34" charset="0"/>
              </a:rPr>
              <a:t>DECENTRUMOK</a:t>
            </a:r>
            <a:br>
              <a:rPr lang="hu-HU" sz="1600" dirty="0" smtClean="0">
                <a:latin typeface="Century Gothic" pitchFamily="34" charset="0"/>
              </a:rPr>
            </a:br>
            <a:endParaRPr lang="hu-HU" sz="1600" dirty="0">
              <a:latin typeface="Century Gothic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7740352" y="6237312"/>
            <a:ext cx="1152128" cy="360040"/>
          </a:xfrm>
        </p:spPr>
        <p:txBody>
          <a:bodyPr>
            <a:noAutofit/>
          </a:bodyPr>
          <a:lstStyle/>
          <a:p>
            <a:pPr algn="l"/>
            <a:r>
              <a:rPr lang="hu-HU" sz="2400" dirty="0" smtClean="0">
                <a:solidFill>
                  <a:schemeClr val="tx1"/>
                </a:solidFill>
              </a:rPr>
              <a:t>KELET 1</a:t>
            </a:r>
            <a:endParaRPr lang="hu-HU" sz="24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algn="l"/>
            <a:endParaRPr lang="hu-HU" sz="24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5" name="Kép 4" descr="K1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7824" y="0"/>
            <a:ext cx="5616624" cy="2160240"/>
          </a:xfrm>
          <a:prstGeom prst="rect">
            <a:avLst/>
          </a:prstGeom>
        </p:spPr>
      </p:pic>
      <p:pic>
        <p:nvPicPr>
          <p:cNvPr id="6" name="Kép 5" descr="kon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204864"/>
            <a:ext cx="6240152" cy="4386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51520" y="260649"/>
            <a:ext cx="2160240" cy="792087"/>
          </a:xfrm>
        </p:spPr>
        <p:txBody>
          <a:bodyPr>
            <a:normAutofit/>
          </a:bodyPr>
          <a:lstStyle/>
          <a:p>
            <a:pPr algn="l"/>
            <a:r>
              <a:rPr lang="hu-HU" sz="1600" dirty="0" smtClean="0">
                <a:latin typeface="Century Gothic" pitchFamily="34" charset="0"/>
              </a:rPr>
              <a:t>DECENTRUMOK</a:t>
            </a:r>
            <a:br>
              <a:rPr lang="hu-HU" sz="1600" dirty="0" smtClean="0">
                <a:latin typeface="Century Gothic" pitchFamily="34" charset="0"/>
              </a:rPr>
            </a:br>
            <a:endParaRPr lang="hu-HU" sz="1600" dirty="0">
              <a:latin typeface="Century Gothic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7740352" y="6237312"/>
            <a:ext cx="1152128" cy="360040"/>
          </a:xfrm>
        </p:spPr>
        <p:txBody>
          <a:bodyPr>
            <a:noAutofit/>
          </a:bodyPr>
          <a:lstStyle/>
          <a:p>
            <a:pPr algn="l"/>
            <a:r>
              <a:rPr lang="hu-HU" sz="2400" dirty="0" smtClean="0">
                <a:solidFill>
                  <a:schemeClr val="tx1"/>
                </a:solidFill>
              </a:rPr>
              <a:t>KELET 1</a:t>
            </a:r>
            <a:endParaRPr lang="hu-HU" sz="24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algn="l"/>
            <a:endParaRPr lang="hu-HU" sz="24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5" name="Kép 4" descr="00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3848" y="476672"/>
            <a:ext cx="5554701" cy="2493196"/>
          </a:xfrm>
          <a:prstGeom prst="rect">
            <a:avLst/>
          </a:prstGeom>
        </p:spPr>
      </p:pic>
      <p:pic>
        <p:nvPicPr>
          <p:cNvPr id="6" name="Kép 5" descr="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3068960"/>
            <a:ext cx="5554800" cy="26508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51520" y="260649"/>
            <a:ext cx="2160240" cy="792087"/>
          </a:xfrm>
        </p:spPr>
        <p:txBody>
          <a:bodyPr>
            <a:normAutofit/>
          </a:bodyPr>
          <a:lstStyle/>
          <a:p>
            <a:pPr algn="l"/>
            <a:r>
              <a:rPr lang="hu-HU" sz="1600" dirty="0" smtClean="0">
                <a:latin typeface="Century Gothic" pitchFamily="34" charset="0"/>
              </a:rPr>
              <a:t>DECENTRUMOK</a:t>
            </a:r>
            <a:br>
              <a:rPr lang="hu-HU" sz="1600" dirty="0" smtClean="0">
                <a:latin typeface="Century Gothic" pitchFamily="34" charset="0"/>
              </a:rPr>
            </a:br>
            <a:endParaRPr lang="hu-HU" sz="1600" dirty="0">
              <a:latin typeface="Century Gothic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7740352" y="6237312"/>
            <a:ext cx="1152128" cy="360040"/>
          </a:xfrm>
        </p:spPr>
        <p:txBody>
          <a:bodyPr>
            <a:noAutofit/>
          </a:bodyPr>
          <a:lstStyle/>
          <a:p>
            <a:pPr algn="l"/>
            <a:r>
              <a:rPr lang="hu-HU" sz="2400" dirty="0" smtClean="0">
                <a:solidFill>
                  <a:schemeClr val="tx1"/>
                </a:solidFill>
              </a:rPr>
              <a:t>KELET 1</a:t>
            </a:r>
            <a:endParaRPr lang="hu-HU" sz="24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algn="l"/>
            <a:endParaRPr lang="hu-HU" sz="24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7" name="Kép 6" descr="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3848" y="476672"/>
            <a:ext cx="5554800" cy="3018002"/>
          </a:xfrm>
          <a:prstGeom prst="rect">
            <a:avLst/>
          </a:prstGeom>
        </p:spPr>
      </p:pic>
      <p:pic>
        <p:nvPicPr>
          <p:cNvPr id="10" name="Kép 9" descr="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3573016"/>
            <a:ext cx="5554800" cy="2298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6454</TotalTime>
  <Words>90</Words>
  <Application>Microsoft Office PowerPoint</Application>
  <PresentationFormat>Diavetítés a képernyőre (4:3 oldalarány)</PresentationFormat>
  <Paragraphs>60</Paragraphs>
  <Slides>27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27</vt:i4>
      </vt:variant>
    </vt:vector>
  </HeadingPairs>
  <TitlesOfParts>
    <vt:vector size="28" baseType="lpstr">
      <vt:lpstr>Office-téma</vt:lpstr>
      <vt:lpstr>DECENTRUMOK</vt:lpstr>
      <vt:lpstr>DECENTRUMOK </vt:lpstr>
      <vt:lpstr>DECENTRUMOK </vt:lpstr>
      <vt:lpstr>DECENTRUMOK </vt:lpstr>
      <vt:lpstr>DECENTRUMOK </vt:lpstr>
      <vt:lpstr>DECENTRUMOK </vt:lpstr>
      <vt:lpstr>DECENTRUMOK </vt:lpstr>
      <vt:lpstr>DECENTRUMOK </vt:lpstr>
      <vt:lpstr>DECENTRUMOK </vt:lpstr>
      <vt:lpstr>DECENTRUMOK </vt:lpstr>
      <vt:lpstr>DECENTRUMOK </vt:lpstr>
      <vt:lpstr>DECENTRUMOK </vt:lpstr>
      <vt:lpstr>DECENTRUMOK </vt:lpstr>
      <vt:lpstr>DECENTRUMOK </vt:lpstr>
      <vt:lpstr>DECENTRUMOK </vt:lpstr>
      <vt:lpstr>DECENTRUMOK </vt:lpstr>
      <vt:lpstr>DECENTRUMOK </vt:lpstr>
      <vt:lpstr>DECENTRUMOK </vt:lpstr>
      <vt:lpstr>DECENTRUMOK </vt:lpstr>
      <vt:lpstr>DECENTRUMOK </vt:lpstr>
      <vt:lpstr>DECENTRUMOK </vt:lpstr>
      <vt:lpstr>DECENTRUMOK </vt:lpstr>
      <vt:lpstr>DECENTRUMOK </vt:lpstr>
      <vt:lpstr>DECENTRUMOK </vt:lpstr>
      <vt:lpstr>DECENTRUMOK </vt:lpstr>
      <vt:lpstr>DECENTRUMOK </vt:lpstr>
      <vt:lpstr>DECENTRUMOK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 PREMODERN</dc:title>
  <dc:creator>Gábor</dc:creator>
  <cp:lastModifiedBy>Gábor</cp:lastModifiedBy>
  <cp:revision>667</cp:revision>
  <dcterms:created xsi:type="dcterms:W3CDTF">2013-09-18T12:07:11Z</dcterms:created>
  <dcterms:modified xsi:type="dcterms:W3CDTF">2015-03-17T11:38:22Z</dcterms:modified>
</cp:coreProperties>
</file>