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7099300" cy="102346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42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hu-HU" alt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D3B4A3A-F946-4F50-BAF2-4C023AD1BC16}" type="datetimeFigureOut">
              <a:rPr lang="hu-HU" altLang="hu-HU"/>
              <a:pPr/>
              <a:t>2015.04.18.</a:t>
            </a:fld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1EB84DF-1732-4824-94DC-82CA5E6D434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6621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hu-HU" alt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F75C5A4-7851-4CBA-B9E7-9D18E1807F67}" type="datetimeFigureOut">
              <a:rPr lang="hu-HU" altLang="hu-HU"/>
              <a:pPr/>
              <a:t>2015.04.18.</a:t>
            </a:fld>
            <a:endParaRPr lang="hu-HU" alt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BA4F1E3-1094-479A-991C-DF570947F07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7509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3860800"/>
            <a:ext cx="5184775" cy="4587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4797425"/>
            <a:ext cx="5184775" cy="576263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799570-4C2B-46F7-B385-C3268C41DD2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0551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58340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329363" cy="58340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667F5D-FA49-4D6C-B12A-1E4DDA44840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117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83AA06-1FA2-441A-B8DE-997E79AB7F4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9242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838BD8-A867-4770-A82C-45D36C7CC3D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3578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0825" y="765175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2D658D-89CD-490D-829E-32F6722F92C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6306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117250-3B14-4AD4-A7B9-877FFAC9FAF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6919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1B3059-41D7-4F50-9450-9D3A9149EA2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0227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9DC68D-DFEF-42BC-AA10-92E0003F85E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0770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74A147-C952-4CFC-9833-C12E74B8BE2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9601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20F9E6-9B7F-40A9-BB9A-905F508D1B5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3641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15888"/>
            <a:ext cx="79930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765175"/>
            <a:ext cx="864235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029325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4299"/>
                </a:solidFill>
              </a:defRPr>
            </a:lvl1pPr>
          </a:lstStyle>
          <a:p>
            <a:fld id="{CFCC6999-661C-4BC2-8688-C2C449F620C3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5" y="3429000"/>
            <a:ext cx="7560840" cy="746820"/>
          </a:xfrm>
        </p:spPr>
        <p:txBody>
          <a:bodyPr/>
          <a:lstStyle/>
          <a:p>
            <a:r>
              <a:rPr lang="en-US" sz="2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Város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egyetem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gazdaság</a:t>
            </a:r>
            <a:r>
              <a:rPr lang="hu-HU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hu-HU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hu-HU" sz="2000" b="1" i="1" dirty="0" smtClean="0"/>
              <a:t>A PTE KTK hozzájárulása a város és a régió fejlődéséhez</a:t>
            </a:r>
            <a:endParaRPr lang="hu-HU" altLang="hu-HU" i="1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912" y="4365104"/>
            <a:ext cx="5184775" cy="576263"/>
          </a:xfrm>
        </p:spPr>
        <p:txBody>
          <a:bodyPr/>
          <a:lstStyle/>
          <a:p>
            <a:r>
              <a:rPr lang="hu-HU" altLang="hu-HU" sz="1400" dirty="0" smtClean="0"/>
              <a:t>Erdős Katalin</a:t>
            </a:r>
          </a:p>
          <a:p>
            <a:r>
              <a:rPr lang="hu-HU" altLang="hu-HU" sz="1400" dirty="0" smtClean="0"/>
              <a:t>PTE-KTK KRTI, adjunktus</a:t>
            </a:r>
          </a:p>
          <a:p>
            <a:r>
              <a:rPr lang="hu-HU" altLang="hu-HU" sz="1400" dirty="0" smtClean="0"/>
              <a:t>MTA-PTE Innováció és Gazdasági Növekedés Kutatócsoport, tudományos munkatárs</a:t>
            </a:r>
          </a:p>
          <a:p>
            <a:r>
              <a:rPr lang="hu-HU" altLang="hu-HU" sz="1400" dirty="0" err="1" smtClean="0"/>
              <a:t>erdosk</a:t>
            </a:r>
            <a:r>
              <a:rPr lang="hu-HU" altLang="hu-HU" sz="1400" dirty="0" smtClean="0"/>
              <a:t>@</a:t>
            </a:r>
            <a:r>
              <a:rPr lang="hu-HU" altLang="hu-HU" sz="1400" dirty="0" err="1" smtClean="0"/>
              <a:t>ktk.pte.hu</a:t>
            </a:r>
            <a:r>
              <a:rPr lang="hu-HU" altLang="hu-HU" sz="1400" dirty="0" smtClean="0"/>
              <a:t> </a:t>
            </a:r>
            <a:endParaRPr lang="hu-HU" altLang="hu-HU" sz="1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316993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A teljesség igénye nélkül…</a:t>
            </a:r>
            <a:endParaRPr lang="hu-HU" altLang="hu-HU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3131840" cy="3023865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hu-HU" sz="1800" b="1" u="sng" dirty="0" smtClean="0"/>
              <a:t>Oktatási </a:t>
            </a:r>
          </a:p>
          <a:p>
            <a:pPr marL="0" indent="0" algn="ctr">
              <a:buNone/>
            </a:pPr>
            <a:r>
              <a:rPr lang="hu-HU" altLang="hu-HU" sz="1800" b="1" u="sng" dirty="0" smtClean="0"/>
              <a:t>tevékenység</a:t>
            </a:r>
          </a:p>
          <a:p>
            <a:pPr marL="0" indent="0" algn="ctr">
              <a:buNone/>
            </a:pPr>
            <a:endParaRPr lang="hu-HU" altLang="hu-HU" sz="1800" b="1" u="sng" dirty="0" smtClean="0"/>
          </a:p>
          <a:p>
            <a:r>
              <a:rPr lang="hu-HU" altLang="hu-HU" sz="1800" dirty="0" smtClean="0"/>
              <a:t>BA, MA, FOKSZ, SZTSZ, MBA és doktori képzések</a:t>
            </a:r>
          </a:p>
          <a:p>
            <a:r>
              <a:rPr lang="hu-HU" altLang="hu-HU" sz="1800" dirty="0" smtClean="0"/>
              <a:t>Regionális és környezeti gazdaságtan mesterszak</a:t>
            </a:r>
          </a:p>
          <a:p>
            <a:r>
              <a:rPr lang="hu-HU" altLang="hu-HU" sz="1800" dirty="0" smtClean="0"/>
              <a:t>Regionális Politika és Gazdaságtan Doktori Iskola </a:t>
            </a:r>
          </a:p>
          <a:p>
            <a:r>
              <a:rPr lang="hu-HU" altLang="hu-HU" sz="1800" dirty="0" smtClean="0"/>
              <a:t>Település- és területfejlesztési menedzsment SZTSZ</a:t>
            </a:r>
          </a:p>
          <a:p>
            <a:endParaRPr lang="hu-HU" altLang="hu-HU" sz="1800" dirty="0" smtClean="0"/>
          </a:p>
          <a:p>
            <a:pPr marL="0" indent="0">
              <a:buNone/>
            </a:pPr>
            <a:endParaRPr lang="hu-HU" altLang="hu-HU" sz="1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3636912" y="3056675"/>
            <a:ext cx="2953023" cy="302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2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2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29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2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9pPr>
          </a:lstStyle>
          <a:p>
            <a:endParaRPr lang="hu-HU" altLang="hu-HU" kern="0" dirty="0"/>
          </a:p>
        </p:txBody>
      </p:sp>
      <p:sp>
        <p:nvSpPr>
          <p:cNvPr id="2" name="Szövegdoboz 1"/>
          <p:cNvSpPr txBox="1"/>
          <p:nvPr/>
        </p:nvSpPr>
        <p:spPr>
          <a:xfrm>
            <a:off x="3131840" y="853674"/>
            <a:ext cx="3298726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hu-HU" b="1" u="sng" dirty="0" smtClean="0">
                <a:solidFill>
                  <a:srgbClr val="004299"/>
                </a:solidFill>
                <a:latin typeface="+mn-lt"/>
              </a:rPr>
              <a:t>Kutatási </a:t>
            </a:r>
          </a:p>
          <a:p>
            <a:pPr algn="ctr">
              <a:spcBef>
                <a:spcPct val="20000"/>
              </a:spcBef>
            </a:pPr>
            <a:r>
              <a:rPr lang="hu-HU" b="1" u="sng" dirty="0" smtClean="0">
                <a:solidFill>
                  <a:srgbClr val="004299"/>
                </a:solidFill>
                <a:latin typeface="+mn-lt"/>
              </a:rPr>
              <a:t>tevékenység</a:t>
            </a:r>
          </a:p>
          <a:p>
            <a:pPr algn="ctr">
              <a:spcBef>
                <a:spcPct val="20000"/>
              </a:spcBef>
            </a:pPr>
            <a:endParaRPr lang="hu-HU" b="1" u="sng" dirty="0" smtClean="0">
              <a:solidFill>
                <a:srgbClr val="004299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hu-HU" dirty="0" smtClean="0">
                <a:solidFill>
                  <a:srgbClr val="004299"/>
                </a:solidFill>
                <a:latin typeface="+mn-lt"/>
              </a:rPr>
              <a:t>MTA-PTE Innováció és Gazdasági Növekedés Kutatócsoport</a:t>
            </a: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hu-HU" dirty="0" smtClean="0">
                <a:solidFill>
                  <a:srgbClr val="004299"/>
                </a:solidFill>
                <a:latin typeface="+mn-lt"/>
              </a:rPr>
              <a:t>Gazdaságpolitikai Kutatások Központja</a:t>
            </a: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hu-HU" dirty="0" smtClean="0">
                <a:solidFill>
                  <a:srgbClr val="004299"/>
                </a:solidFill>
                <a:latin typeface="+mn-lt"/>
              </a:rPr>
              <a:t>EU kutatási keretprogramok és H2020</a:t>
            </a: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hu-HU" dirty="0" smtClean="0">
                <a:solidFill>
                  <a:srgbClr val="004299"/>
                </a:solidFill>
                <a:latin typeface="+mn-lt"/>
              </a:rPr>
              <a:t>Hazai finanszírozás (OTKA, MTA, TÁMOP stb.)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228184" y="853674"/>
            <a:ext cx="2915816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hu-HU" b="1" u="sng" dirty="0" smtClean="0">
                <a:solidFill>
                  <a:srgbClr val="004299"/>
                </a:solidFill>
                <a:latin typeface="+mn-lt"/>
              </a:rPr>
              <a:t>Vállalkozói ökoszisztéma </a:t>
            </a:r>
          </a:p>
          <a:p>
            <a:pPr algn="ctr">
              <a:spcBef>
                <a:spcPct val="20000"/>
              </a:spcBef>
            </a:pPr>
            <a:r>
              <a:rPr lang="hu-HU" b="1" u="sng" dirty="0" smtClean="0">
                <a:solidFill>
                  <a:srgbClr val="004299"/>
                </a:solidFill>
                <a:latin typeface="+mn-lt"/>
              </a:rPr>
              <a:t>fejlesztése</a:t>
            </a:r>
          </a:p>
          <a:p>
            <a:pPr algn="ctr">
              <a:spcBef>
                <a:spcPct val="20000"/>
              </a:spcBef>
            </a:pPr>
            <a:endParaRPr lang="hu-HU" b="1" u="sng" dirty="0" smtClean="0">
              <a:solidFill>
                <a:srgbClr val="004299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hu-HU" dirty="0" smtClean="0">
                <a:solidFill>
                  <a:srgbClr val="004299"/>
                </a:solidFill>
                <a:latin typeface="+mn-lt"/>
              </a:rPr>
              <a:t>Simonyi Üzlet- és Gazdaságfejlesztési Központ</a:t>
            </a: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hu-HU" dirty="0" smtClean="0">
                <a:solidFill>
                  <a:srgbClr val="004299"/>
                </a:solidFill>
                <a:latin typeface="+mn-lt"/>
              </a:rPr>
              <a:t>Továbbképző és Pályázatíró Központ</a:t>
            </a: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hu-HU" dirty="0" smtClean="0">
                <a:solidFill>
                  <a:srgbClr val="004299"/>
                </a:solidFill>
                <a:latin typeface="+mn-lt"/>
              </a:rPr>
              <a:t>Inkubáció, technológiai </a:t>
            </a:r>
            <a:r>
              <a:rPr lang="hu-HU" dirty="0">
                <a:solidFill>
                  <a:srgbClr val="004299"/>
                </a:solidFill>
                <a:latin typeface="+mn-lt"/>
              </a:rPr>
              <a:t>eredmények piacra </a:t>
            </a:r>
            <a:r>
              <a:rPr lang="hu-HU" dirty="0" smtClean="0">
                <a:solidFill>
                  <a:srgbClr val="004299"/>
                </a:solidFill>
                <a:latin typeface="+mn-lt"/>
              </a:rPr>
              <a:t>vitelének segítése</a:t>
            </a:r>
            <a:endParaRPr lang="hu-HU" dirty="0">
              <a:solidFill>
                <a:srgbClr val="004299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hu-HU" dirty="0" smtClean="0">
                <a:solidFill>
                  <a:srgbClr val="004299"/>
                </a:solidFill>
                <a:latin typeface="+mn-lt"/>
              </a:rPr>
              <a:t>Pályázatírás, képzés</a:t>
            </a:r>
          </a:p>
        </p:txBody>
      </p:sp>
      <p:sp>
        <p:nvSpPr>
          <p:cNvPr id="4" name="Téglalap 3"/>
          <p:cNvSpPr/>
          <p:nvPr/>
        </p:nvSpPr>
        <p:spPr>
          <a:xfrm>
            <a:off x="467543" y="5094821"/>
            <a:ext cx="8397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u-HU" altLang="hu-HU" sz="2000" i="1" dirty="0" smtClean="0">
                <a:solidFill>
                  <a:srgbClr val="004299"/>
                </a:solidFill>
              </a:rPr>
              <a:t>… és még számos más tevékenység, amelyek során a PTE társkarai mellett hazai és nemzetközi oktatási és/vagy kutatási intézményekkel, szakmai szervezetekkel és vállalkozásokkal működünk együtt.</a:t>
            </a:r>
            <a:endParaRPr lang="hu-HU" altLang="hu-HU" sz="2000" i="1" dirty="0">
              <a:solidFill>
                <a:srgbClr val="0042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832225" y="2584450"/>
            <a:ext cx="4843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 altLang="hu-HU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797300" y="2781300"/>
            <a:ext cx="329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>
                <a:solidFill>
                  <a:schemeClr val="bg1"/>
                </a:solidFill>
              </a:rPr>
              <a:t>Köszönöm a figyelmet!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TK_prezentacio_sablon_1021_3">
  <a:themeElements>
    <a:clrScheme name="KTK_prezentacio_sablon_1021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TK_prezentacio_sablon_1021_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TK_prezentacio_sablon_1021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KTK_prezentacio_sablon_1021_3</Template>
  <TotalTime>107</TotalTime>
  <Words>136</Words>
  <Application>Microsoft Office PowerPoint</Application>
  <PresentationFormat>Diavetítés a képernyőre (4:3 oldalarány)</PresentationFormat>
  <Paragraphs>29</Paragraphs>
  <Slides>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4" baseType="lpstr">
      <vt:lpstr>KTK_prezentacio_sablon_1021_3</vt:lpstr>
      <vt:lpstr>Város, egyetem, gazdaság A PTE KTK hozzájárulása a város és a régió fejlődéséhez</vt:lpstr>
      <vt:lpstr>A teljesség igénye nélkül…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ELITE120</dc:creator>
  <cp:lastModifiedBy>Katalin</cp:lastModifiedBy>
  <cp:revision>26</cp:revision>
  <cp:lastPrinted>2015-04-17T20:43:04Z</cp:lastPrinted>
  <dcterms:created xsi:type="dcterms:W3CDTF">2015-03-17T08:12:19Z</dcterms:created>
  <dcterms:modified xsi:type="dcterms:W3CDTF">2015-04-18T10:21:07Z</dcterms:modified>
</cp:coreProperties>
</file>