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tif" ContentType="image/tiff"/>
  <Override PartName="/ppt/media/image2.tif" ContentType="image/tif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latin typeface="Arial"/>
              </a:rPr>
              <a:t>Címszöveg formátumának szerkesztése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Vázlatszöveg formátumának szerkesztése</a:t>
            </a:r>
            <a:endParaRPr b="0" lang="hu-H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latin typeface="Arial"/>
              </a:rPr>
              <a:t>Második vázlatszint</a:t>
            </a:r>
            <a:endParaRPr b="0" lang="hu-H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latin typeface="Arial"/>
              </a:rPr>
              <a:t>Harmadik vázlatszint</a:t>
            </a:r>
            <a:endParaRPr b="0" lang="hu-H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latin typeface="Arial"/>
              </a:rPr>
              <a:t>Negyedik vázlatszint</a:t>
            </a:r>
            <a:endParaRPr b="0" lang="hu-H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Ötödik vázlatszint</a:t>
            </a:r>
            <a:endParaRPr b="0" lang="hu-H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Hatodik vázlatszint</a:t>
            </a:r>
            <a:endParaRPr b="0" lang="hu-H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Hetedik vázlatszint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hu-HU" sz="1400" spc="-1" strike="noStrike">
                <a:latin typeface="Times New Roman"/>
              </a:rPr>
              <a:t>&lt;dátum/idő&gt;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hu-HU" sz="1400" spc="-1" strike="noStrike">
                <a:latin typeface="Times New Roman"/>
              </a:rPr>
              <a:t>&lt;élőláb&gt;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38E88653-4F30-4838-A269-8FBF7B1501D2}" type="slidenum">
              <a:rPr b="0" lang="hu-HU" sz="1400" spc="-1" strike="noStrike">
                <a:latin typeface="Times New Roman"/>
              </a:rPr>
              <a:t>&lt;szám&gt;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tif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tif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latin typeface="Arial"/>
              </a:rPr>
              <a:t>logo_szab.tif</a:t>
            </a:r>
            <a:endParaRPr b="0" lang="hu-HU" sz="4400" spc="-1" strike="noStrike"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4038120" y="1878120"/>
            <a:ext cx="2072160" cy="1958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latin typeface="Arial"/>
              </a:rPr>
              <a:t>logo_szab_uj.tif</a:t>
            </a:r>
            <a:endParaRPr b="0" lang="hu-HU" sz="4400" spc="-1" strike="noStrike">
              <a:latin typeface="Arial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4088520" y="2257200"/>
            <a:ext cx="1971360" cy="1199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LibreOffice/7.0.3.1$Linux_X86_64 LibreOffice_project/00$Build-1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2021-02-02T12:05:18Z</dcterms:created>
  <dc:creator/>
  <dc:description/>
  <dc:language>hu-HU</dc:language>
  <cp:lastModifiedBy/>
  <dcterms:modified xsi:type="dcterms:W3CDTF">2021-02-02T12:07:58Z</dcterms:modified>
  <cp:revision>1</cp:revision>
  <dc:subject/>
  <dc:title/>
</cp:coreProperties>
</file>