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_rels/presentation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media/image1.tif" ContentType="image/tiff"/>
  <Override PartName="/ppt/media/image2.tif" ContentType="image/tiff"/>
  <Override PartName="/ppt/slides/slide1.xml" ContentType="application/vnd.openxmlformats-officedocument.presentationml.slide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</p:sldIdLst>
  <p:sldSz cx="10080625" cy="567055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hu-H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u-H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u-H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hu-H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u-H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u-H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u-H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u-H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hu-HU" sz="4400" spc="-1" strike="noStrike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u-HU" sz="3200" spc="-1" strike="noStrike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57120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u-HU" sz="3200" spc="-1" strike="noStrike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63804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u-HU" sz="3200" spc="-1" strike="noStrike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50400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u-HU" sz="3200" spc="-1" strike="noStrike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57120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u-HU" sz="3200" spc="-1" strike="noStrike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63804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u-H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hu-HU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hu-H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hu-HU" sz="44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u-H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hu-H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u-H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u-H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hu-H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1640" cy="43884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hu-H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hu-HU" sz="4400" spc="-1" strike="noStrike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u-HU" sz="3200" spc="-1" strike="noStrike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u-HU" sz="3200" spc="-1" strike="noStrike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u-H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hu-HU" sz="4400" spc="-1" strike="noStrike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u-HU" sz="3200" spc="-1" strike="noStrike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u-HU" sz="3200" spc="-1" strike="noStrike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u-H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hu-HU" sz="4400" spc="-1" strike="noStrike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u-HU" sz="3200" spc="-1" strike="noStrike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u-HU" sz="3200" spc="-1" strike="noStrike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u-H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hu-HU" sz="4400" spc="-1" strike="noStrike">
                <a:latin typeface="Arial"/>
              </a:rPr>
              <a:t>Címszöveg formátumának szerkesztése</a:t>
            </a:r>
            <a:endParaRPr b="0" lang="hu-H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3200" spc="-1" strike="noStrike">
                <a:latin typeface="Arial"/>
              </a:rPr>
              <a:t>Vázlatszöveg formátumának szerkesztése</a:t>
            </a:r>
            <a:endParaRPr b="0" lang="hu-H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u-HU" sz="2800" spc="-1" strike="noStrike">
                <a:latin typeface="Arial"/>
              </a:rPr>
              <a:t>Második vázlatszint</a:t>
            </a:r>
            <a:endParaRPr b="0" lang="hu-H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2400" spc="-1" strike="noStrike">
                <a:latin typeface="Arial"/>
              </a:rPr>
              <a:t>Harmadik vázlatszint</a:t>
            </a:r>
            <a:endParaRPr b="0" lang="hu-H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u-HU" sz="2000" spc="-1" strike="noStrike">
                <a:latin typeface="Arial"/>
              </a:rPr>
              <a:t>Negyedik vázlatszint</a:t>
            </a:r>
            <a:endParaRPr b="0" lang="hu-H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2000" spc="-1" strike="noStrike">
                <a:latin typeface="Arial"/>
              </a:rPr>
              <a:t>Ötödik vázlatszint</a:t>
            </a:r>
            <a:endParaRPr b="0" lang="hu-H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2000" spc="-1" strike="noStrike">
                <a:latin typeface="Arial"/>
              </a:rPr>
              <a:t>Hatodik vázlatszint</a:t>
            </a:r>
            <a:endParaRPr b="0" lang="hu-H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2000" spc="-1" strike="noStrike">
                <a:latin typeface="Arial"/>
              </a:rPr>
              <a:t>Hetedik vázlatszint</a:t>
            </a:r>
            <a:endParaRPr b="0" lang="hu-HU" sz="2000" spc="-1" strike="noStrike"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5165280"/>
            <a:ext cx="2348280" cy="3906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hu-HU" sz="1400" spc="-1" strike="noStrike">
                <a:latin typeface="Times New Roman"/>
              </a:rPr>
              <a:t>&lt;dátum/idő&gt;</a:t>
            </a:r>
            <a:endParaRPr b="0" lang="hu-HU" sz="1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5165280"/>
            <a:ext cx="3195000" cy="3906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ctr"/>
            <a:r>
              <a:rPr b="0" lang="hu-HU" sz="1400" spc="-1" strike="noStrike">
                <a:latin typeface="Times New Roman"/>
              </a:rPr>
              <a:t>&lt;élőláb&gt;</a:t>
            </a:r>
            <a:endParaRPr b="0" lang="hu-HU" sz="14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5165280"/>
            <a:ext cx="2348280" cy="3906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fld id="{38E88653-4F30-4838-A269-8FBF7B1501D2}" type="slidenum">
              <a:rPr b="0" lang="hu-HU" sz="1400" spc="-1" strike="noStrike">
                <a:latin typeface="Times New Roman"/>
              </a:rPr>
              <a:t>&lt;szám&gt;</a:t>
            </a:fld>
            <a:endParaRPr b="0" lang="hu-HU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tif"/><Relationship Id="rId2" Type="http://schemas.openxmlformats.org/officeDocument/2006/relationships/slideLayout" Target="../slideLayouts/slideLayout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tif"/><Relationship Id="rId2" Type="http://schemas.openxmlformats.org/officeDocument/2006/relationships/slideLayout" Target="../slideLayouts/slideLayout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Shape 1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hu-HU" sz="4400" spc="-1" strike="noStrike">
                <a:latin typeface="Arial"/>
              </a:rPr>
              <a:t>logo_szab.tif</a:t>
            </a:r>
            <a:endParaRPr b="0" lang="hu-HU" sz="4400" spc="-1" strike="noStrike">
              <a:latin typeface="Arial"/>
            </a:endParaRPr>
          </a:p>
        </p:txBody>
      </p:sp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4038120" y="1878120"/>
            <a:ext cx="2072160" cy="1958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Shape 1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hu-HU" sz="4400" spc="-1" strike="noStrike">
                <a:latin typeface="Arial"/>
              </a:rPr>
              <a:t>logo_szab_uj.tif</a:t>
            </a:r>
            <a:endParaRPr b="0" lang="hu-HU" sz="4400" spc="-1" strike="noStrike">
              <a:latin typeface="Arial"/>
            </a:endParaRPr>
          </a:p>
        </p:txBody>
      </p:sp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4088520" y="2257200"/>
            <a:ext cx="1971360" cy="11998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Application>LibreOffice/7.0.3.1$Linux_X86_64 LibreOffice_project/00$Build-1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2021-02-02T12:05:18Z</dcterms:created>
  <dc:creator/>
  <dc:description/>
  <dc:language>hu-HU</dc:language>
  <cp:lastModifiedBy/>
  <dcterms:modified xsi:type="dcterms:W3CDTF">2021-02-02T12:07:58Z</dcterms:modified>
  <cp:revision>1</cp:revision>
  <dc:subject/>
  <dc:title/>
</cp:coreProperties>
</file>